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32398970" cy="43200320"/>
  <p:notesSz cx="6858000" cy="9144000"/>
  <p:defaultTextStyle>
    <a:defPPr>
      <a:defRPr lang="pt-BR"/>
    </a:defPPr>
    <a:lvl1pPr marL="0" algn="l" defTabSz="4319905" rtl="0" eaLnBrk="1" latinLnBrk="0" hangingPunct="1">
      <a:defRPr sz="8505" kern="1200">
        <a:solidFill>
          <a:schemeClr val="tx1"/>
        </a:solidFill>
        <a:latin typeface="+mn-lt"/>
        <a:ea typeface="+mn-ea"/>
        <a:cs typeface="+mn-cs"/>
      </a:defRPr>
    </a:lvl1pPr>
    <a:lvl2pPr marL="2160270" algn="l" defTabSz="4319905" rtl="0" eaLnBrk="1" latinLnBrk="0" hangingPunct="1">
      <a:defRPr sz="8505" kern="1200">
        <a:solidFill>
          <a:schemeClr val="tx1"/>
        </a:solidFill>
        <a:latin typeface="+mn-lt"/>
        <a:ea typeface="+mn-ea"/>
        <a:cs typeface="+mn-cs"/>
      </a:defRPr>
    </a:lvl2pPr>
    <a:lvl3pPr marL="4319905" algn="l" defTabSz="4319905" rtl="0" eaLnBrk="1" latinLnBrk="0" hangingPunct="1">
      <a:defRPr sz="8505" kern="1200">
        <a:solidFill>
          <a:schemeClr val="tx1"/>
        </a:solidFill>
        <a:latin typeface="+mn-lt"/>
        <a:ea typeface="+mn-ea"/>
        <a:cs typeface="+mn-cs"/>
      </a:defRPr>
    </a:lvl3pPr>
    <a:lvl4pPr marL="6480175" algn="l" defTabSz="4319905" rtl="0" eaLnBrk="1" latinLnBrk="0" hangingPunct="1">
      <a:defRPr sz="8505" kern="1200">
        <a:solidFill>
          <a:schemeClr val="tx1"/>
        </a:solidFill>
        <a:latin typeface="+mn-lt"/>
        <a:ea typeface="+mn-ea"/>
        <a:cs typeface="+mn-cs"/>
      </a:defRPr>
    </a:lvl4pPr>
    <a:lvl5pPr marL="8639810" algn="l" defTabSz="4319905" rtl="0" eaLnBrk="1" latinLnBrk="0" hangingPunct="1">
      <a:defRPr sz="8505" kern="1200">
        <a:solidFill>
          <a:schemeClr val="tx1"/>
        </a:solidFill>
        <a:latin typeface="+mn-lt"/>
        <a:ea typeface="+mn-ea"/>
        <a:cs typeface="+mn-cs"/>
      </a:defRPr>
    </a:lvl5pPr>
    <a:lvl6pPr marL="10800080" algn="l" defTabSz="4319905" rtl="0" eaLnBrk="1" latinLnBrk="0" hangingPunct="1">
      <a:defRPr sz="8505" kern="1200">
        <a:solidFill>
          <a:schemeClr val="tx1"/>
        </a:solidFill>
        <a:latin typeface="+mn-lt"/>
        <a:ea typeface="+mn-ea"/>
        <a:cs typeface="+mn-cs"/>
      </a:defRPr>
    </a:lvl6pPr>
    <a:lvl7pPr marL="12959715" algn="l" defTabSz="4319905" rtl="0" eaLnBrk="1" latinLnBrk="0" hangingPunct="1">
      <a:defRPr sz="8505" kern="1200">
        <a:solidFill>
          <a:schemeClr val="tx1"/>
        </a:solidFill>
        <a:latin typeface="+mn-lt"/>
        <a:ea typeface="+mn-ea"/>
        <a:cs typeface="+mn-cs"/>
      </a:defRPr>
    </a:lvl7pPr>
    <a:lvl8pPr marL="15119985" algn="l" defTabSz="4319905" rtl="0" eaLnBrk="1" latinLnBrk="0" hangingPunct="1">
      <a:defRPr sz="8505" kern="1200">
        <a:solidFill>
          <a:schemeClr val="tx1"/>
        </a:solidFill>
        <a:latin typeface="+mn-lt"/>
        <a:ea typeface="+mn-ea"/>
        <a:cs typeface="+mn-cs"/>
      </a:defRPr>
    </a:lvl8pPr>
    <a:lvl9pPr marL="17280255" algn="l" defTabSz="4319905" rtl="0" eaLnBrk="1" latinLnBrk="0" hangingPunct="1">
      <a:defRPr sz="8505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0D76"/>
    <a:srgbClr val="BB8D73"/>
    <a:srgbClr val="B17C5F"/>
    <a:srgbClr val="AB7253"/>
    <a:srgbClr val="907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985" autoAdjust="0"/>
    <p:restoredTop sz="94660"/>
  </p:normalViewPr>
  <p:slideViewPr>
    <p:cSldViewPr snapToGrid="0">
      <p:cViewPr>
        <p:scale>
          <a:sx n="30" d="100"/>
          <a:sy n="30" d="100"/>
        </p:scale>
        <p:origin x="-852" y="4974"/>
      </p:cViewPr>
      <p:guideLst>
        <p:guide orient="horz" pos="13606"/>
        <p:guide pos="102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49911" y="7070108"/>
            <a:ext cx="24299466" cy="15040222"/>
          </a:xfrm>
        </p:spPr>
        <p:txBody>
          <a:bodyPr anchor="b"/>
          <a:lstStyle>
            <a:lvl1pPr algn="ctr">
              <a:defRPr sz="15945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6380"/>
            </a:lvl1pPr>
            <a:lvl2pPr marL="1214755" indent="0" algn="ctr">
              <a:buNone/>
              <a:defRPr sz="5315"/>
            </a:lvl2pPr>
            <a:lvl3pPr marL="2430145" indent="0" algn="ctr">
              <a:buNone/>
              <a:defRPr sz="4785"/>
            </a:lvl3pPr>
            <a:lvl4pPr marL="3644900" indent="0" algn="ctr">
              <a:buNone/>
              <a:defRPr sz="4250"/>
            </a:lvl4pPr>
            <a:lvl5pPr marL="4859655" indent="0" algn="ctr">
              <a:buNone/>
              <a:defRPr sz="4250"/>
            </a:lvl5pPr>
            <a:lvl6pPr marL="6075045" indent="0" algn="ctr">
              <a:buNone/>
              <a:defRPr sz="4250"/>
            </a:lvl6pPr>
            <a:lvl7pPr marL="7289800" indent="0" algn="ctr">
              <a:buNone/>
              <a:defRPr sz="4250"/>
            </a:lvl7pPr>
            <a:lvl8pPr marL="8504555" indent="0" algn="ctr">
              <a:buNone/>
              <a:defRPr sz="4250"/>
            </a:lvl8pPr>
            <a:lvl9pPr marL="9719945" indent="0" algn="ctr">
              <a:buNone/>
              <a:defRPr sz="425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B9F4-CA07-4252-9A80-C91DDED433D4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F95-BD63-4047-A642-5D0D667D5E5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B9F4-CA07-4252-9A80-C91DDED433D4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F95-BD63-4047-A642-5D0D667D5E5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185741" y="2300034"/>
            <a:ext cx="6986096" cy="366105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2227451" y="2300034"/>
            <a:ext cx="20553298" cy="366105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B9F4-CA07-4252-9A80-C91DDED433D4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F95-BD63-4047-A642-5D0D667D5E5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B9F4-CA07-4252-9A80-C91DDED433D4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F95-BD63-4047-A642-5D0D667D5E5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10576" y="10770165"/>
            <a:ext cx="27944386" cy="17970262"/>
          </a:xfrm>
        </p:spPr>
        <p:txBody>
          <a:bodyPr anchor="b"/>
          <a:lstStyle>
            <a:lvl1pPr>
              <a:defRPr sz="15945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2210576" y="28910433"/>
            <a:ext cx="27944386" cy="9450136"/>
          </a:xfrm>
        </p:spPr>
        <p:txBody>
          <a:bodyPr/>
          <a:lstStyle>
            <a:lvl1pPr marL="0" indent="0">
              <a:buNone/>
              <a:defRPr sz="6380">
                <a:solidFill>
                  <a:schemeClr val="tx1">
                    <a:tint val="75000"/>
                  </a:schemeClr>
                </a:solidFill>
              </a:defRPr>
            </a:lvl1pPr>
            <a:lvl2pPr marL="1214755" indent="0">
              <a:buNone/>
              <a:defRPr sz="5315">
                <a:solidFill>
                  <a:schemeClr val="tx1">
                    <a:tint val="75000"/>
                  </a:schemeClr>
                </a:solidFill>
              </a:defRPr>
            </a:lvl2pPr>
            <a:lvl3pPr marL="2430145" indent="0">
              <a:buNone/>
              <a:defRPr sz="4785">
                <a:solidFill>
                  <a:schemeClr val="tx1">
                    <a:tint val="75000"/>
                  </a:schemeClr>
                </a:solidFill>
              </a:defRPr>
            </a:lvl3pPr>
            <a:lvl4pPr marL="364490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4pPr>
            <a:lvl5pPr marL="485965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5pPr>
            <a:lvl6pPr marL="607504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6pPr>
            <a:lvl7pPr marL="7289800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7pPr>
            <a:lvl8pPr marL="850455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8pPr>
            <a:lvl9pPr marL="9719945" indent="0">
              <a:buNone/>
              <a:defRPr sz="4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B9F4-CA07-4252-9A80-C91DDED433D4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F95-BD63-4047-A642-5D0D667D5E5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B9F4-CA07-4252-9A80-C91DDED433D4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F95-BD63-4047-A642-5D0D667D5E5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1671" y="2300037"/>
            <a:ext cx="27944386" cy="835012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2231672" y="10590160"/>
            <a:ext cx="13706416" cy="5190073"/>
          </a:xfrm>
        </p:spPr>
        <p:txBody>
          <a:bodyPr anchor="b"/>
          <a:lstStyle>
            <a:lvl1pPr marL="0" indent="0">
              <a:buNone/>
              <a:defRPr sz="6380" b="1"/>
            </a:lvl1pPr>
            <a:lvl2pPr marL="1214755" indent="0">
              <a:buNone/>
              <a:defRPr sz="5315" b="1"/>
            </a:lvl2pPr>
            <a:lvl3pPr marL="2430145" indent="0">
              <a:buNone/>
              <a:defRPr sz="4785" b="1"/>
            </a:lvl3pPr>
            <a:lvl4pPr marL="3644900" indent="0">
              <a:buNone/>
              <a:defRPr sz="4250" b="1"/>
            </a:lvl4pPr>
            <a:lvl5pPr marL="4859655" indent="0">
              <a:buNone/>
              <a:defRPr sz="4250" b="1"/>
            </a:lvl5pPr>
            <a:lvl6pPr marL="6075045" indent="0">
              <a:buNone/>
              <a:defRPr sz="4250" b="1"/>
            </a:lvl6pPr>
            <a:lvl7pPr marL="7289800" indent="0">
              <a:buNone/>
              <a:defRPr sz="4250" b="1"/>
            </a:lvl7pPr>
            <a:lvl8pPr marL="8504555" indent="0">
              <a:buNone/>
              <a:defRPr sz="4250" b="1"/>
            </a:lvl8pPr>
            <a:lvl9pPr marL="9719945" indent="0">
              <a:buNone/>
              <a:defRPr sz="4250" b="1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2231672" y="15780233"/>
            <a:ext cx="13706416" cy="2321034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16402140" y="10590160"/>
            <a:ext cx="13773917" cy="5190073"/>
          </a:xfrm>
        </p:spPr>
        <p:txBody>
          <a:bodyPr anchor="b"/>
          <a:lstStyle>
            <a:lvl1pPr marL="0" indent="0">
              <a:buNone/>
              <a:defRPr sz="6380" b="1"/>
            </a:lvl1pPr>
            <a:lvl2pPr marL="1214755" indent="0">
              <a:buNone/>
              <a:defRPr sz="5315" b="1"/>
            </a:lvl2pPr>
            <a:lvl3pPr marL="2430145" indent="0">
              <a:buNone/>
              <a:defRPr sz="4785" b="1"/>
            </a:lvl3pPr>
            <a:lvl4pPr marL="3644900" indent="0">
              <a:buNone/>
              <a:defRPr sz="4250" b="1"/>
            </a:lvl4pPr>
            <a:lvl5pPr marL="4859655" indent="0">
              <a:buNone/>
              <a:defRPr sz="4250" b="1"/>
            </a:lvl5pPr>
            <a:lvl6pPr marL="6075045" indent="0">
              <a:buNone/>
              <a:defRPr sz="4250" b="1"/>
            </a:lvl6pPr>
            <a:lvl7pPr marL="7289800" indent="0">
              <a:buNone/>
              <a:defRPr sz="4250" b="1"/>
            </a:lvl7pPr>
            <a:lvl8pPr marL="8504555" indent="0">
              <a:buNone/>
              <a:defRPr sz="4250" b="1"/>
            </a:lvl8pPr>
            <a:lvl9pPr marL="9719945" indent="0">
              <a:buNone/>
              <a:defRPr sz="4250" b="1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16402140" y="15780233"/>
            <a:ext cx="13773917" cy="23210346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B9F4-CA07-4252-9A80-C91DDED433D4}" type="datetimeFigureOut">
              <a:rPr lang="pt-BR" smtClean="0"/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F95-BD63-4047-A642-5D0D667D5E5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B9F4-CA07-4252-9A80-C91DDED433D4}" type="datetimeFigureOut">
              <a:rPr lang="pt-BR" smtClean="0"/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F95-BD63-4047-A642-5D0D667D5E5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B9F4-CA07-4252-9A80-C91DDED433D4}" type="datetimeFigureOut">
              <a:rPr lang="pt-BR" smtClean="0"/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F95-BD63-4047-A642-5D0D667D5E5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</p:spPr>
        <p:txBody>
          <a:bodyPr anchor="b"/>
          <a:lstStyle>
            <a:lvl1pPr>
              <a:defRPr sz="8505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13773917" y="6220095"/>
            <a:ext cx="16402140" cy="30700453"/>
          </a:xfrm>
        </p:spPr>
        <p:txBody>
          <a:bodyPr/>
          <a:lstStyle>
            <a:lvl1pPr>
              <a:defRPr sz="8505"/>
            </a:lvl1pPr>
            <a:lvl2pPr>
              <a:defRPr sz="7440"/>
            </a:lvl2pPr>
            <a:lvl3pPr>
              <a:defRPr sz="6380"/>
            </a:lvl3pPr>
            <a:lvl4pPr>
              <a:defRPr sz="5315"/>
            </a:lvl4pPr>
            <a:lvl5pPr>
              <a:defRPr sz="5315"/>
            </a:lvl5pPr>
            <a:lvl6pPr>
              <a:defRPr sz="5315"/>
            </a:lvl6pPr>
            <a:lvl7pPr>
              <a:defRPr sz="5315"/>
            </a:lvl7pPr>
            <a:lvl8pPr>
              <a:defRPr sz="5315"/>
            </a:lvl8pPr>
            <a:lvl9pPr>
              <a:defRPr sz="5315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231672" y="12960191"/>
            <a:ext cx="10449613" cy="24010358"/>
          </a:xfrm>
        </p:spPr>
        <p:txBody>
          <a:bodyPr/>
          <a:lstStyle>
            <a:lvl1pPr marL="0" indent="0">
              <a:buNone/>
              <a:defRPr sz="4250"/>
            </a:lvl1pPr>
            <a:lvl2pPr marL="1214755" indent="0">
              <a:buNone/>
              <a:defRPr sz="3720"/>
            </a:lvl2pPr>
            <a:lvl3pPr marL="2430145" indent="0">
              <a:buNone/>
              <a:defRPr sz="3190"/>
            </a:lvl3pPr>
            <a:lvl4pPr marL="3644900" indent="0">
              <a:buNone/>
              <a:defRPr sz="2655"/>
            </a:lvl4pPr>
            <a:lvl5pPr marL="4859655" indent="0">
              <a:buNone/>
              <a:defRPr sz="2655"/>
            </a:lvl5pPr>
            <a:lvl6pPr marL="6075045" indent="0">
              <a:buNone/>
              <a:defRPr sz="2655"/>
            </a:lvl6pPr>
            <a:lvl7pPr marL="7289800" indent="0">
              <a:buNone/>
              <a:defRPr sz="2655"/>
            </a:lvl7pPr>
            <a:lvl8pPr marL="8504555" indent="0">
              <a:buNone/>
              <a:defRPr sz="2655"/>
            </a:lvl8pPr>
            <a:lvl9pPr marL="9719945" indent="0">
              <a:buNone/>
              <a:defRPr sz="2655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B9F4-CA07-4252-9A80-C91DDED433D4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F95-BD63-4047-A642-5D0D667D5E5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1672" y="2880042"/>
            <a:ext cx="10449613" cy="10080149"/>
          </a:xfrm>
        </p:spPr>
        <p:txBody>
          <a:bodyPr anchor="b"/>
          <a:lstStyle>
            <a:lvl1pPr>
              <a:defRPr sz="8505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773917" y="6220095"/>
            <a:ext cx="16402140" cy="30700453"/>
          </a:xfrm>
        </p:spPr>
        <p:txBody>
          <a:bodyPr/>
          <a:lstStyle>
            <a:lvl1pPr marL="0" indent="0">
              <a:buNone/>
              <a:defRPr sz="8505"/>
            </a:lvl1pPr>
            <a:lvl2pPr marL="1214755" indent="0">
              <a:buNone/>
              <a:defRPr sz="7440"/>
            </a:lvl2pPr>
            <a:lvl3pPr marL="2430145" indent="0">
              <a:buNone/>
              <a:defRPr sz="6380"/>
            </a:lvl3pPr>
            <a:lvl4pPr marL="3644900" indent="0">
              <a:buNone/>
              <a:defRPr sz="5315"/>
            </a:lvl4pPr>
            <a:lvl5pPr marL="4859655" indent="0">
              <a:buNone/>
              <a:defRPr sz="5315"/>
            </a:lvl5pPr>
            <a:lvl6pPr marL="6075045" indent="0">
              <a:buNone/>
              <a:defRPr sz="5315"/>
            </a:lvl6pPr>
            <a:lvl7pPr marL="7289800" indent="0">
              <a:buNone/>
              <a:defRPr sz="5315"/>
            </a:lvl7pPr>
            <a:lvl8pPr marL="8504555" indent="0">
              <a:buNone/>
              <a:defRPr sz="5315"/>
            </a:lvl8pPr>
            <a:lvl9pPr marL="9719945" indent="0">
              <a:buNone/>
              <a:defRPr sz="5315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231672" y="12960191"/>
            <a:ext cx="10449613" cy="24010358"/>
          </a:xfrm>
        </p:spPr>
        <p:txBody>
          <a:bodyPr/>
          <a:lstStyle>
            <a:lvl1pPr marL="0" indent="0">
              <a:buNone/>
              <a:defRPr sz="4250"/>
            </a:lvl1pPr>
            <a:lvl2pPr marL="1214755" indent="0">
              <a:buNone/>
              <a:defRPr sz="3720"/>
            </a:lvl2pPr>
            <a:lvl3pPr marL="2430145" indent="0">
              <a:buNone/>
              <a:defRPr sz="3190"/>
            </a:lvl3pPr>
            <a:lvl4pPr marL="3644900" indent="0">
              <a:buNone/>
              <a:defRPr sz="2655"/>
            </a:lvl4pPr>
            <a:lvl5pPr marL="4859655" indent="0">
              <a:buNone/>
              <a:defRPr sz="2655"/>
            </a:lvl5pPr>
            <a:lvl6pPr marL="6075045" indent="0">
              <a:buNone/>
              <a:defRPr sz="2655"/>
            </a:lvl6pPr>
            <a:lvl7pPr marL="7289800" indent="0">
              <a:buNone/>
              <a:defRPr sz="2655"/>
            </a:lvl7pPr>
            <a:lvl8pPr marL="8504555" indent="0">
              <a:buNone/>
              <a:defRPr sz="2655"/>
            </a:lvl8pPr>
            <a:lvl9pPr marL="9719945" indent="0">
              <a:buNone/>
              <a:defRPr sz="2655"/>
            </a:lvl9pPr>
          </a:lstStyle>
          <a:p>
            <a:pPr lvl="0"/>
            <a:r>
              <a:rPr lang="pt-BR" smtClean="0"/>
              <a:t>Clique para editar o texto mestre</a:t>
            </a:r>
            <a:endParaRPr lang="pt-BR" smtClean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6B9F4-CA07-4252-9A80-C91DDED433D4}" type="datetimeFigureOut">
              <a:rPr lang="pt-BR" smtClean="0"/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F95-BD63-4047-A642-5D0D667D5E54}" type="slidenum">
              <a:rPr lang="pt-BR" smtClean="0"/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227451" y="2300037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  <a:endParaRPr lang="pt-BR" smtClean="0"/>
          </a:p>
          <a:p>
            <a:pPr lvl="1"/>
            <a:r>
              <a:rPr lang="pt-BR" smtClean="0"/>
              <a:t>Segundo nível</a:t>
            </a:r>
            <a:endParaRPr lang="pt-BR" smtClean="0"/>
          </a:p>
          <a:p>
            <a:pPr lvl="2"/>
            <a:r>
              <a:rPr lang="pt-BR" smtClean="0"/>
              <a:t>Terceiro nível</a:t>
            </a:r>
            <a:endParaRPr lang="pt-BR" smtClean="0"/>
          </a:p>
          <a:p>
            <a:pPr lvl="3"/>
            <a:r>
              <a:rPr lang="pt-BR" smtClean="0"/>
              <a:t>Quarto nível</a:t>
            </a:r>
            <a:endParaRPr lang="pt-BR" smtClean="0"/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227451" y="40040594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6B9F4-CA07-4252-9A80-C91DDED433D4}" type="datetimeFigureOut">
              <a:rPr lang="pt-BR" smtClean="0"/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0732264" y="40040594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2881997" y="40040594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A5F95-BD63-4047-A642-5D0D667D5E54}" type="slidenum">
              <a:rPr lang="pt-BR" smtClean="0"/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429510" rtl="0" eaLnBrk="1" latinLnBrk="0" hangingPunct="1">
        <a:lnSpc>
          <a:spcPct val="90000"/>
        </a:lnSpc>
        <a:spcBef>
          <a:spcPct val="0"/>
        </a:spcBef>
        <a:buNone/>
        <a:defRPr sz="116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07695" indent="-607695" algn="l" defTabSz="2429510" rtl="0" eaLnBrk="1" latinLnBrk="0" hangingPunct="1">
        <a:lnSpc>
          <a:spcPct val="90000"/>
        </a:lnSpc>
        <a:spcBef>
          <a:spcPts val="2655"/>
        </a:spcBef>
        <a:buFont typeface="Arial" panose="020B0604020202020204" pitchFamily="34" charset="0"/>
        <a:buChar char="•"/>
        <a:defRPr sz="7440" kern="1200">
          <a:solidFill>
            <a:schemeClr val="tx1"/>
          </a:solidFill>
          <a:latin typeface="+mn-lt"/>
          <a:ea typeface="+mn-ea"/>
          <a:cs typeface="+mn-cs"/>
        </a:defRPr>
      </a:lvl1pPr>
      <a:lvl2pPr marL="1822450" indent="-607695" algn="l" defTabSz="2429510" rtl="0" eaLnBrk="1" latinLnBrk="0" hangingPunct="1">
        <a:lnSpc>
          <a:spcPct val="90000"/>
        </a:lnSpc>
        <a:spcBef>
          <a:spcPts val="1330"/>
        </a:spcBef>
        <a:buFont typeface="Arial" panose="020B0604020202020204" pitchFamily="34" charset="0"/>
        <a:buChar char="•"/>
        <a:defRPr sz="6380" kern="1200">
          <a:solidFill>
            <a:schemeClr val="tx1"/>
          </a:solidFill>
          <a:latin typeface="+mn-lt"/>
          <a:ea typeface="+mn-ea"/>
          <a:cs typeface="+mn-cs"/>
        </a:defRPr>
      </a:lvl2pPr>
      <a:lvl3pPr marL="3037205" indent="-607695" algn="l" defTabSz="2429510" rtl="0" eaLnBrk="1" latinLnBrk="0" hangingPunct="1">
        <a:lnSpc>
          <a:spcPct val="90000"/>
        </a:lnSpc>
        <a:spcBef>
          <a:spcPts val="1330"/>
        </a:spcBef>
        <a:buFont typeface="Arial" panose="020B0604020202020204" pitchFamily="34" charset="0"/>
        <a:buChar char="•"/>
        <a:defRPr sz="5315" kern="1200">
          <a:solidFill>
            <a:schemeClr val="tx1"/>
          </a:solidFill>
          <a:latin typeface="+mn-lt"/>
          <a:ea typeface="+mn-ea"/>
          <a:cs typeface="+mn-cs"/>
        </a:defRPr>
      </a:lvl3pPr>
      <a:lvl4pPr marL="4252595" indent="-607695" algn="l" defTabSz="2429510" rtl="0" eaLnBrk="1" latinLnBrk="0" hangingPunct="1">
        <a:lnSpc>
          <a:spcPct val="90000"/>
        </a:lnSpc>
        <a:spcBef>
          <a:spcPts val="1330"/>
        </a:spcBef>
        <a:buFont typeface="Arial" panose="020B0604020202020204" pitchFamily="34" charset="0"/>
        <a:buChar char="•"/>
        <a:defRPr sz="4785" kern="1200">
          <a:solidFill>
            <a:schemeClr val="tx1"/>
          </a:solidFill>
          <a:latin typeface="+mn-lt"/>
          <a:ea typeface="+mn-ea"/>
          <a:cs typeface="+mn-cs"/>
        </a:defRPr>
      </a:lvl4pPr>
      <a:lvl5pPr marL="5467350" indent="-607695" algn="l" defTabSz="2429510" rtl="0" eaLnBrk="1" latinLnBrk="0" hangingPunct="1">
        <a:lnSpc>
          <a:spcPct val="90000"/>
        </a:lnSpc>
        <a:spcBef>
          <a:spcPts val="1330"/>
        </a:spcBef>
        <a:buFont typeface="Arial" panose="020B0604020202020204" pitchFamily="34" charset="0"/>
        <a:buChar char="•"/>
        <a:defRPr sz="4785" kern="1200">
          <a:solidFill>
            <a:schemeClr val="tx1"/>
          </a:solidFill>
          <a:latin typeface="+mn-lt"/>
          <a:ea typeface="+mn-ea"/>
          <a:cs typeface="+mn-cs"/>
        </a:defRPr>
      </a:lvl5pPr>
      <a:lvl6pPr marL="6682105" indent="-607695" algn="l" defTabSz="2429510" rtl="0" eaLnBrk="1" latinLnBrk="0" hangingPunct="1">
        <a:lnSpc>
          <a:spcPct val="90000"/>
        </a:lnSpc>
        <a:spcBef>
          <a:spcPts val="1330"/>
        </a:spcBef>
        <a:buFont typeface="Arial" panose="020B0604020202020204" pitchFamily="34" charset="0"/>
        <a:buChar char="•"/>
        <a:defRPr sz="4785" kern="1200">
          <a:solidFill>
            <a:schemeClr val="tx1"/>
          </a:solidFill>
          <a:latin typeface="+mn-lt"/>
          <a:ea typeface="+mn-ea"/>
          <a:cs typeface="+mn-cs"/>
        </a:defRPr>
      </a:lvl6pPr>
      <a:lvl7pPr marL="7897495" indent="-607695" algn="l" defTabSz="2429510" rtl="0" eaLnBrk="1" latinLnBrk="0" hangingPunct="1">
        <a:lnSpc>
          <a:spcPct val="90000"/>
        </a:lnSpc>
        <a:spcBef>
          <a:spcPts val="1330"/>
        </a:spcBef>
        <a:buFont typeface="Arial" panose="020B0604020202020204" pitchFamily="34" charset="0"/>
        <a:buChar char="•"/>
        <a:defRPr sz="4785" kern="1200">
          <a:solidFill>
            <a:schemeClr val="tx1"/>
          </a:solidFill>
          <a:latin typeface="+mn-lt"/>
          <a:ea typeface="+mn-ea"/>
          <a:cs typeface="+mn-cs"/>
        </a:defRPr>
      </a:lvl7pPr>
      <a:lvl8pPr marL="9112250" indent="-607695" algn="l" defTabSz="2429510" rtl="0" eaLnBrk="1" latinLnBrk="0" hangingPunct="1">
        <a:lnSpc>
          <a:spcPct val="90000"/>
        </a:lnSpc>
        <a:spcBef>
          <a:spcPts val="1330"/>
        </a:spcBef>
        <a:buFont typeface="Arial" panose="020B0604020202020204" pitchFamily="34" charset="0"/>
        <a:buChar char="•"/>
        <a:defRPr sz="4785" kern="1200">
          <a:solidFill>
            <a:schemeClr val="tx1"/>
          </a:solidFill>
          <a:latin typeface="+mn-lt"/>
          <a:ea typeface="+mn-ea"/>
          <a:cs typeface="+mn-cs"/>
        </a:defRPr>
      </a:lvl8pPr>
      <a:lvl9pPr marL="10327005" indent="-607695" algn="l" defTabSz="2429510" rtl="0" eaLnBrk="1" latinLnBrk="0" hangingPunct="1">
        <a:lnSpc>
          <a:spcPct val="90000"/>
        </a:lnSpc>
        <a:spcBef>
          <a:spcPts val="1330"/>
        </a:spcBef>
        <a:buFont typeface="Arial" panose="020B0604020202020204" pitchFamily="34" charset="0"/>
        <a:buChar char="•"/>
        <a:defRPr sz="47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2429510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1pPr>
      <a:lvl2pPr marL="1214755" algn="l" defTabSz="2429510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2pPr>
      <a:lvl3pPr marL="2430145" algn="l" defTabSz="2429510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3pPr>
      <a:lvl4pPr marL="3644900" algn="l" defTabSz="2429510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4pPr>
      <a:lvl5pPr marL="4859655" algn="l" defTabSz="2429510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5pPr>
      <a:lvl6pPr marL="6075045" algn="l" defTabSz="2429510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6pPr>
      <a:lvl7pPr marL="7289800" algn="l" defTabSz="2429510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7pPr>
      <a:lvl8pPr marL="8504555" algn="l" defTabSz="2429510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8pPr>
      <a:lvl9pPr marL="9719945" algn="l" defTabSz="2429510" rtl="0" eaLnBrk="1" latinLnBrk="0" hangingPunct="1">
        <a:defRPr sz="47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slideLayout" Target="../slideLayouts/slideLayout1.xml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ector Reto 13"/>
          <p:cNvCxnSpPr/>
          <p:nvPr/>
        </p:nvCxnSpPr>
        <p:spPr>
          <a:xfrm flipV="1">
            <a:off x="814136" y="9491706"/>
            <a:ext cx="30768761" cy="1"/>
          </a:xfrm>
          <a:prstGeom prst="line">
            <a:avLst/>
          </a:prstGeom>
          <a:ln w="1143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/>
          <p:cNvSpPr/>
          <p:nvPr/>
        </p:nvSpPr>
        <p:spPr>
          <a:xfrm>
            <a:off x="838200" y="7640799"/>
            <a:ext cx="30784800" cy="2310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60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TÍTULO XXXXXXXXXXXXXXXXXXXXXXXXXXXXXXXXXXXXXX</a:t>
            </a:r>
            <a:endParaRPr lang="pt-BR" sz="6000" b="1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38200" y="9571923"/>
            <a:ext cx="30784800" cy="2879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Aluno¹; Aluno²; Aluno³; Orientador</a:t>
            </a:r>
            <a:endParaRPr lang="pt-BR" sz="3600" b="1" dirty="0" smtClean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sz="36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E-mail¹; E-mail²; E-mail³</a:t>
            </a:r>
            <a:endParaRPr lang="pt-BR" sz="3600" dirty="0" smtClean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pt-BR" sz="36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Universidade Federal do Piauí</a:t>
            </a:r>
            <a:endParaRPr lang="pt-BR" sz="3600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" name="Conector Reto 18"/>
          <p:cNvCxnSpPr/>
          <p:nvPr/>
        </p:nvCxnSpPr>
        <p:spPr>
          <a:xfrm>
            <a:off x="798097" y="12374474"/>
            <a:ext cx="30784800" cy="0"/>
          </a:xfrm>
          <a:prstGeom prst="line">
            <a:avLst/>
          </a:prstGeom>
          <a:ln w="1143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1223544" y="14142129"/>
            <a:ext cx="14100539" cy="495520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 fontAlgn="base">
              <a:buFont typeface="Wingdings" panose="05000000000000000000" pitchFamily="2" charset="2"/>
              <a:buChar char="Ø"/>
            </a:pPr>
            <a:r>
              <a:rPr lang="pt-BR" sz="36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  <a:endParaRPr lang="pt-BR" sz="36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 fontAlgn="base"/>
            <a:endParaRPr lang="pt-BR" sz="32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marL="457200" indent="-457200" algn="just" fontAlgn="base">
              <a:buFont typeface="Wingdings" panose="05000000000000000000" pitchFamily="2" charset="2"/>
              <a:buChar char="Ø"/>
            </a:pPr>
            <a:endParaRPr lang="pt-BR" sz="32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1294406" y="20912167"/>
            <a:ext cx="13840492" cy="175432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457200" indent="-457200" algn="just" fontAlgn="base">
              <a:buFont typeface="Wingdings" panose="05000000000000000000" pitchFamily="2" charset="2"/>
              <a:buChar char="Ø"/>
            </a:pPr>
            <a:r>
              <a:rPr lang="pt-BR" sz="36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XXXXXXXXXXXXXXXXXXXXXXXXXXXXXXXXXXXXXXXXXXXXXXXXXXXXXXXXXXXXXXXXXXXXXXXXXXXXXXXXXXXXXXXXXXXXXXXXXXXXXXXXXXXXXXXXXX</a:t>
            </a:r>
            <a:endParaRPr lang="pt-BR" sz="36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16774511" y="28162441"/>
            <a:ext cx="14255530" cy="326243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pt-BR" sz="3200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36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</a:t>
            </a:r>
            <a:br>
              <a:rPr lang="pt-BR" sz="3200" dirty="0">
                <a:latin typeface="Century Gothic" panose="020B0502020202020204" pitchFamily="34" charset="0"/>
                <a:cs typeface="Times New Roman" panose="02020603050405020304" pitchFamily="18" charset="0"/>
              </a:rPr>
            </a:br>
            <a:endParaRPr lang="pt-BR" sz="30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16995228" y="34818476"/>
            <a:ext cx="14014210" cy="390876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pt-BR" sz="2400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32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XXXXXXXXXXXXXXXXXXXXXXXXXXXXXXXXXXXXXXXXXXXXXXX</a:t>
            </a:r>
            <a:endParaRPr lang="pt-BR" sz="3200" b="1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3200" b="1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32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XXXXXXXXXXXXXXXXXXXXXXXXXXXXXXXXXXXXXXXXXXXXXXX</a:t>
            </a:r>
            <a:endParaRPr lang="pt-BR" sz="3200" b="1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3200" b="1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32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XXXXXXXXXXXXXXXXXXXXXXXXXXXXXXXXXXXXXXXXXXXXXXX</a:t>
            </a:r>
            <a:endParaRPr lang="pt-BR" sz="3200" b="1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3200" b="1" dirty="0" smtClean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32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XXXXXXXXXXXXXXXXXXXXXXXXXXXXXXXXXXXXXXXXXX</a:t>
            </a:r>
            <a:endParaRPr lang="pt-BR" sz="24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838199" y="39682157"/>
            <a:ext cx="30784801" cy="48124"/>
          </a:xfrm>
          <a:prstGeom prst="line">
            <a:avLst/>
          </a:prstGeom>
          <a:ln w="1143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1279523" y="39888342"/>
            <a:ext cx="3071650" cy="83753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latin typeface="Century Gothic" panose="020B0502020202020204" pitchFamily="34" charset="0"/>
              </a:rPr>
              <a:t>Realização:</a:t>
            </a:r>
            <a:endParaRPr lang="pt-BR" sz="3200" b="1" dirty="0">
              <a:latin typeface="Century Gothic" panose="020B0502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38200" y="685800"/>
            <a:ext cx="30784800" cy="42271950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34" name="CustomShape 5"/>
          <p:cNvSpPr/>
          <p:nvPr/>
        </p:nvSpPr>
        <p:spPr>
          <a:xfrm>
            <a:off x="1198524" y="12657747"/>
            <a:ext cx="13936520" cy="1268906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rgbClr val="AB0D76"/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45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INTRODUÇÃO</a:t>
            </a:r>
            <a:endParaRPr lang="pt-BR" sz="4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40" name="CustomShape 5"/>
          <p:cNvSpPr/>
          <p:nvPr/>
        </p:nvSpPr>
        <p:spPr>
          <a:xfrm>
            <a:off x="1398650" y="19504101"/>
            <a:ext cx="13893902" cy="1247715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45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OBJETIVO</a:t>
            </a:r>
            <a:endParaRPr lang="pt-BR" sz="4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42" name="CustomShape 5"/>
          <p:cNvSpPr/>
          <p:nvPr/>
        </p:nvSpPr>
        <p:spPr>
          <a:xfrm>
            <a:off x="1392903" y="22978620"/>
            <a:ext cx="13899649" cy="1140928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45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METODOLOGIA</a:t>
            </a:r>
            <a:endParaRPr lang="pt-BR" sz="4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43" name="CustomShape 5"/>
          <p:cNvSpPr/>
          <p:nvPr/>
        </p:nvSpPr>
        <p:spPr>
          <a:xfrm>
            <a:off x="16665518" y="26387106"/>
            <a:ext cx="14297958" cy="1131328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45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</a:rPr>
              <a:t>CONCLUSÃO</a:t>
            </a:r>
            <a:endParaRPr lang="pt-BR" sz="4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44" name="CustomShape 5"/>
          <p:cNvSpPr/>
          <p:nvPr/>
        </p:nvSpPr>
        <p:spPr>
          <a:xfrm>
            <a:off x="1432338" y="29500165"/>
            <a:ext cx="13923276" cy="1293953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45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DejaVu Sans" panose="020B0603030804020204"/>
              </a:rPr>
              <a:t>RESULTADOS E DISCUSSÃO</a:t>
            </a:r>
            <a:endParaRPr lang="pt-BR" sz="4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45" name="CustomShape 5"/>
          <p:cNvSpPr/>
          <p:nvPr/>
        </p:nvSpPr>
        <p:spPr>
          <a:xfrm>
            <a:off x="16948901" y="33216336"/>
            <a:ext cx="14077635" cy="1199817"/>
          </a:xfrm>
          <a:prstGeom prst="roundRect">
            <a:avLst>
              <a:gd name="adj" fmla="val 16667"/>
            </a:avLst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pt-BR" sz="45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DejaVu Sans" panose="020B0603030804020204"/>
              </a:rPr>
              <a:t>REFERÊNCIAS</a:t>
            </a:r>
            <a:endParaRPr lang="pt-BR" sz="45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47" name="CustomShape 15"/>
          <p:cNvSpPr/>
          <p:nvPr/>
        </p:nvSpPr>
        <p:spPr>
          <a:xfrm>
            <a:off x="1423791" y="26510248"/>
            <a:ext cx="3521533" cy="2055134"/>
          </a:xfrm>
          <a:custGeom>
            <a:avLst/>
            <a:gdLst/>
            <a:ahLst/>
            <a:cxnLst/>
            <a:rect l="l" t="t" r="r" b="b"/>
            <a:pathLst>
              <a:path w="10602" h="5802">
                <a:moveTo>
                  <a:pt x="966" y="0"/>
                </a:moveTo>
                <a:cubicBezTo>
                  <a:pt x="483" y="0"/>
                  <a:pt x="0" y="483"/>
                  <a:pt x="0" y="966"/>
                </a:cubicBezTo>
                <a:lnTo>
                  <a:pt x="0" y="4834"/>
                </a:lnTo>
                <a:cubicBezTo>
                  <a:pt x="0" y="5317"/>
                  <a:pt x="483" y="5801"/>
                  <a:pt x="966" y="5801"/>
                </a:cubicBezTo>
                <a:lnTo>
                  <a:pt x="9634" y="5801"/>
                </a:lnTo>
                <a:cubicBezTo>
                  <a:pt x="10117" y="5801"/>
                  <a:pt x="10601" y="5317"/>
                  <a:pt x="10601" y="4834"/>
                </a:cubicBezTo>
                <a:lnTo>
                  <a:pt x="10601" y="966"/>
                </a:lnTo>
                <a:cubicBezTo>
                  <a:pt x="10601" y="483"/>
                  <a:pt x="10117" y="0"/>
                  <a:pt x="9634" y="0"/>
                </a:cubicBezTo>
                <a:lnTo>
                  <a:pt x="966" y="0"/>
                </a:lnTo>
              </a:path>
            </a:pathLst>
          </a:custGeom>
          <a:solidFill>
            <a:schemeClr val="accent6">
              <a:lumMod val="60000"/>
              <a:lumOff val="40000"/>
              <a:alpha val="43000"/>
            </a:schemeClr>
          </a:solidFill>
          <a:ln w="12600">
            <a:solidFill>
              <a:srgbClr val="92D05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t-BR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DejaVu Sans" panose="020B0603030804020204"/>
              </a:rPr>
              <a:t>Pesquisa bibliográfica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pt-BR" sz="3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DejaVu Sans" panose="020B0603030804020204"/>
              </a:rPr>
              <a:t> </a:t>
            </a: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</p:txBody>
      </p:sp>
      <p:sp>
        <p:nvSpPr>
          <p:cNvPr id="11" name="Seta para a direita 10"/>
          <p:cNvSpPr/>
          <p:nvPr/>
        </p:nvSpPr>
        <p:spPr>
          <a:xfrm>
            <a:off x="5350729" y="27095667"/>
            <a:ext cx="901461" cy="590272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8" name="CustomShape 15"/>
          <p:cNvSpPr/>
          <p:nvPr/>
        </p:nvSpPr>
        <p:spPr>
          <a:xfrm>
            <a:off x="6514070" y="26509343"/>
            <a:ext cx="3802736" cy="1903080"/>
          </a:xfrm>
          <a:custGeom>
            <a:avLst/>
            <a:gdLst/>
            <a:ahLst/>
            <a:cxnLst/>
            <a:rect l="l" t="t" r="r" b="b"/>
            <a:pathLst>
              <a:path w="10602" h="5802">
                <a:moveTo>
                  <a:pt x="966" y="0"/>
                </a:moveTo>
                <a:cubicBezTo>
                  <a:pt x="483" y="0"/>
                  <a:pt x="0" y="483"/>
                  <a:pt x="0" y="966"/>
                </a:cubicBezTo>
                <a:lnTo>
                  <a:pt x="0" y="4834"/>
                </a:lnTo>
                <a:cubicBezTo>
                  <a:pt x="0" y="5317"/>
                  <a:pt x="483" y="5801"/>
                  <a:pt x="966" y="5801"/>
                </a:cubicBezTo>
                <a:lnTo>
                  <a:pt x="9634" y="5801"/>
                </a:lnTo>
                <a:cubicBezTo>
                  <a:pt x="10117" y="5801"/>
                  <a:pt x="10601" y="5317"/>
                  <a:pt x="10601" y="4834"/>
                </a:cubicBezTo>
                <a:lnTo>
                  <a:pt x="10601" y="966"/>
                </a:lnTo>
                <a:cubicBezTo>
                  <a:pt x="10601" y="483"/>
                  <a:pt x="10117" y="0"/>
                  <a:pt x="9634" y="0"/>
                </a:cubicBezTo>
                <a:lnTo>
                  <a:pt x="966" y="0"/>
                </a:lnTo>
              </a:path>
            </a:pathLst>
          </a:custGeom>
          <a:solidFill>
            <a:schemeClr val="accent6">
              <a:lumMod val="60000"/>
              <a:lumOff val="40000"/>
              <a:alpha val="43000"/>
            </a:schemeClr>
          </a:solidFill>
          <a:ln w="12600">
            <a:solidFill>
              <a:srgbClr val="92D05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  <a:p>
            <a:pPr algn="ctr"/>
            <a:r>
              <a:rPr lang="pt-BR" sz="32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XXXXXXX</a:t>
            </a:r>
            <a:endParaRPr lang="pt-BR" sz="32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Seta para a direita 12"/>
          <p:cNvSpPr/>
          <p:nvPr/>
        </p:nvSpPr>
        <p:spPr>
          <a:xfrm>
            <a:off x="10495524" y="27047261"/>
            <a:ext cx="866371" cy="578071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9" name="CustomShape 15"/>
          <p:cNvSpPr/>
          <p:nvPr/>
        </p:nvSpPr>
        <p:spPr>
          <a:xfrm>
            <a:off x="11462919" y="26480617"/>
            <a:ext cx="3536673" cy="1960531"/>
          </a:xfrm>
          <a:custGeom>
            <a:avLst/>
            <a:gdLst/>
            <a:ahLst/>
            <a:cxnLst/>
            <a:rect l="l" t="t" r="r" b="b"/>
            <a:pathLst>
              <a:path w="10602" h="5802">
                <a:moveTo>
                  <a:pt x="966" y="0"/>
                </a:moveTo>
                <a:cubicBezTo>
                  <a:pt x="483" y="0"/>
                  <a:pt x="0" y="483"/>
                  <a:pt x="0" y="966"/>
                </a:cubicBezTo>
                <a:lnTo>
                  <a:pt x="0" y="4834"/>
                </a:lnTo>
                <a:cubicBezTo>
                  <a:pt x="0" y="5317"/>
                  <a:pt x="483" y="5801"/>
                  <a:pt x="966" y="5801"/>
                </a:cubicBezTo>
                <a:lnTo>
                  <a:pt x="9634" y="5801"/>
                </a:lnTo>
                <a:cubicBezTo>
                  <a:pt x="10117" y="5801"/>
                  <a:pt x="10601" y="5317"/>
                  <a:pt x="10601" y="4834"/>
                </a:cubicBezTo>
                <a:lnTo>
                  <a:pt x="10601" y="966"/>
                </a:lnTo>
                <a:cubicBezTo>
                  <a:pt x="10601" y="483"/>
                  <a:pt x="10117" y="0"/>
                  <a:pt x="9634" y="0"/>
                </a:cubicBezTo>
                <a:lnTo>
                  <a:pt x="966" y="0"/>
                </a:lnTo>
              </a:path>
            </a:pathLst>
          </a:custGeom>
          <a:solidFill>
            <a:schemeClr val="accent6">
              <a:lumMod val="60000"/>
              <a:lumOff val="40000"/>
              <a:alpha val="43000"/>
            </a:schemeClr>
          </a:solidFill>
          <a:ln w="12600">
            <a:solidFill>
              <a:srgbClr val="92D05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endParaRPr lang="pt-BR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</a:endParaRPr>
          </a:p>
          <a:p>
            <a:pPr algn="ctr"/>
            <a:r>
              <a:rPr lang="pt-BR" sz="32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XXXXXXX</a:t>
            </a:r>
            <a:endParaRPr lang="pt-BR" sz="32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423791" y="24535984"/>
            <a:ext cx="13900292" cy="250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entury Gothic" panose="020B0502020202020204" pitchFamily="34" charset="0"/>
                <a:ea typeface="DejaVu Sans" panose="020B0603030804020204"/>
                <a:cs typeface="Times New Roman" panose="02020603050405020304" pitchFamily="18" charset="0"/>
              </a:rPr>
              <a:t>Figura 1 – Esquema representando o passo a passo para a realização do trabalho</a:t>
            </a:r>
            <a:endParaRPr lang="pt-BR" sz="3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endParaRPr lang="pt-BR" dirty="0">
              <a:latin typeface="Century Gothic" panose="020B0502020202020204" pitchFamily="34" charset="0"/>
            </a:endParaRPr>
          </a:p>
        </p:txBody>
      </p:sp>
      <p:sp>
        <p:nvSpPr>
          <p:cNvPr id="51" name="Elipse 50"/>
          <p:cNvSpPr/>
          <p:nvPr/>
        </p:nvSpPr>
        <p:spPr>
          <a:xfrm>
            <a:off x="1484279" y="32708692"/>
            <a:ext cx="4652064" cy="24173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XXXXXXX</a:t>
            </a:r>
            <a:endParaRPr lang="pt-BR" sz="4400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Elipse 55"/>
          <p:cNvSpPr/>
          <p:nvPr/>
        </p:nvSpPr>
        <p:spPr>
          <a:xfrm>
            <a:off x="6176446" y="31949180"/>
            <a:ext cx="4665367" cy="217495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XXXXXXX</a:t>
            </a:r>
            <a:endParaRPr lang="pt-BR" sz="4400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Elipse 56"/>
          <p:cNvSpPr/>
          <p:nvPr/>
        </p:nvSpPr>
        <p:spPr>
          <a:xfrm>
            <a:off x="10905987" y="32587652"/>
            <a:ext cx="4662110" cy="236604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4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XXXXXXX</a:t>
            </a:r>
            <a:endParaRPr lang="pt-BR" sz="4400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Retângulo de cantos arredondados 59"/>
          <p:cNvSpPr/>
          <p:nvPr/>
        </p:nvSpPr>
        <p:spPr>
          <a:xfrm>
            <a:off x="16279066" y="14023359"/>
            <a:ext cx="6139500" cy="4043923"/>
          </a:xfrm>
          <a:prstGeom prst="roundRect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16573695" y="13098787"/>
            <a:ext cx="7579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pt-BR" sz="32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Fotografia 1 - Título</a:t>
            </a:r>
            <a:endParaRPr lang="pt-BR" sz="32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7" name="Texto explicativo em elipse 1026"/>
          <p:cNvSpPr/>
          <p:nvPr/>
        </p:nvSpPr>
        <p:spPr>
          <a:xfrm>
            <a:off x="25792387" y="19769959"/>
            <a:ext cx="2791297" cy="2269902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XXXXXXX</a:t>
            </a:r>
            <a:endParaRPr lang="pt-BR" sz="3200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28" name="Texto explicativo em elipse 1027"/>
          <p:cNvSpPr/>
          <p:nvPr/>
        </p:nvSpPr>
        <p:spPr>
          <a:xfrm>
            <a:off x="21773545" y="19864552"/>
            <a:ext cx="3013659" cy="2144560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XXXXXXX</a:t>
            </a:r>
            <a:endParaRPr lang="pt-BR" sz="3200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30" name="Texto explicativo em elipse 1029"/>
          <p:cNvSpPr/>
          <p:nvPr/>
        </p:nvSpPr>
        <p:spPr>
          <a:xfrm>
            <a:off x="16621447" y="19774081"/>
            <a:ext cx="4094494" cy="2327958"/>
          </a:xfrm>
          <a:prstGeom prst="wedgeEllipseCallou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chemeClr val="tx1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XXXXXXX</a:t>
            </a:r>
            <a:endParaRPr lang="pt-BR" sz="3200" dirty="0">
              <a:solidFill>
                <a:schemeClr val="tx1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0" name="Picture 3"/>
          <p:cNvPicPr/>
          <p:nvPr/>
        </p:nvPicPr>
        <p:blipFill>
          <a:blip r:embed="rId1" cstate="print"/>
          <a:stretch>
            <a:fillRect/>
          </a:stretch>
        </p:blipFill>
        <p:spPr>
          <a:xfrm>
            <a:off x="12830810" y="39945945"/>
            <a:ext cx="2903220" cy="12268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52" name="Retângulo 51"/>
          <p:cNvSpPr/>
          <p:nvPr/>
        </p:nvSpPr>
        <p:spPr>
          <a:xfrm>
            <a:off x="16553795" y="22925367"/>
            <a:ext cx="14504276" cy="2062103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32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</a:t>
            </a:r>
            <a:endParaRPr lang="pt-BR" sz="32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Retângulo 52"/>
          <p:cNvSpPr/>
          <p:nvPr/>
        </p:nvSpPr>
        <p:spPr>
          <a:xfrm>
            <a:off x="1446377" y="35670776"/>
            <a:ext cx="14287609" cy="286232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3600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XXXXXXXXXXXXXXXXXXXXXXXXXXXXXXXXXXXXXXXXXXXXXXXXXXXXXXXXXXXXXXXXXXXXXXXXXXXXXXXXXXXXXXXXXXXXXXXXXXXXXXXXXXXXXXXXXXXXXXXXXXXXXXXXXXXXXXXXXXXXXXXXXXXXXXXXXXXXXXXXXXXXXXXXXXXXXXXXXXXXXXX (AUTOR, ano).</a:t>
            </a:r>
            <a:endParaRPr lang="pt-BR" sz="3600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2" name="Imagem 61" descr="Resultado de imagem para ppggeo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707620" y="41326435"/>
            <a:ext cx="3026410" cy="1182370"/>
          </a:xfrm>
          <a:prstGeom prst="rect">
            <a:avLst/>
          </a:prstGeom>
        </p:spPr>
      </p:pic>
      <p:pic>
        <p:nvPicPr>
          <p:cNvPr id="64" name="Imagem 63" descr="C:\Users\Vicente Neto\Desktop\Geografia\logo Geo UFPI\LOGOGEOUFPI - variação 2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5420" y="41050845"/>
            <a:ext cx="1780540" cy="1294130"/>
          </a:xfrm>
          <a:prstGeom prst="rect">
            <a:avLst/>
          </a:prstGeom>
          <a:noFill/>
          <a:ln>
            <a:noFill/>
          </a:ln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 flipH="1">
            <a:off x="19248120" y="40189150"/>
            <a:ext cx="1767840" cy="9836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pt-BR" altLang="zh-CN" sz="2000" b="1" dirty="0" smtClean="0">
                <a:latin typeface="Century Gothic" panose="020B0502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CAGEO - UFPI</a:t>
            </a:r>
            <a:endParaRPr lang="pt-BR" altLang="zh-CN" sz="2000" b="1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Picture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05610" y="41050845"/>
            <a:ext cx="2045335" cy="1511935"/>
          </a:xfrm>
          <a:prstGeom prst="rect">
            <a:avLst/>
          </a:prstGeom>
          <a:ln>
            <a:noFill/>
          </a:ln>
        </p:spPr>
      </p:pic>
      <p:sp>
        <p:nvSpPr>
          <p:cNvPr id="67" name="CaixaDeTexto 66"/>
          <p:cNvSpPr txBox="1"/>
          <p:nvPr/>
        </p:nvSpPr>
        <p:spPr>
          <a:xfrm>
            <a:off x="16536908" y="18351063"/>
            <a:ext cx="5818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pt-BR" sz="32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Fonte: ????</a:t>
            </a:r>
            <a:endParaRPr lang="pt-BR" sz="32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23725984" y="12998939"/>
            <a:ext cx="75790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pt-BR" sz="32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Fotografia 2 - Título</a:t>
            </a:r>
            <a:endParaRPr lang="pt-BR" sz="32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Retângulo de cantos arredondados 68"/>
          <p:cNvSpPr/>
          <p:nvPr/>
        </p:nvSpPr>
        <p:spPr>
          <a:xfrm>
            <a:off x="23206841" y="13860450"/>
            <a:ext cx="5733393" cy="4175302"/>
          </a:xfrm>
          <a:prstGeom prst="roundRect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70" name="CaixaDeTexto 69"/>
          <p:cNvSpPr txBox="1"/>
          <p:nvPr/>
        </p:nvSpPr>
        <p:spPr>
          <a:xfrm>
            <a:off x="23468481" y="18351063"/>
            <a:ext cx="4562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pt-BR" sz="3200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Fonte: ????</a:t>
            </a:r>
            <a:endParaRPr lang="pt-BR" sz="3200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m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3645" y="1090930"/>
            <a:ext cx="30359350" cy="501586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9695" y="41059100"/>
            <a:ext cx="3539490" cy="132461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9185" y="40803195"/>
            <a:ext cx="2831465" cy="150241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95280" y="40725725"/>
            <a:ext cx="1966595" cy="1657985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4537668" y="39965812"/>
            <a:ext cx="3071650" cy="83753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pt-BR" sz="3200" b="1" dirty="0" smtClean="0">
                <a:latin typeface="Century Gothic" panose="020B0502020202020204" pitchFamily="34" charset="0"/>
              </a:rPr>
              <a:t>Apoio:</a:t>
            </a:r>
            <a:endParaRPr lang="pt-BR" sz="3200" b="1" dirty="0">
              <a:latin typeface="Century Gothic" panose="020B050202020202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544655" y="41206420"/>
            <a:ext cx="1896110" cy="141414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440765" y="41212135"/>
            <a:ext cx="1494790" cy="1605280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015960" y="40224075"/>
            <a:ext cx="2190750" cy="129540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344890" y="41652825"/>
            <a:ext cx="1861820" cy="1101090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030805" y="41212135"/>
            <a:ext cx="1979930" cy="1477645"/>
          </a:xfrm>
          <a:prstGeom prst="rect">
            <a:avLst/>
          </a:prstGeom>
        </p:spPr>
      </p:pic>
      <p:pic>
        <p:nvPicPr>
          <p:cNvPr id="-2147482614" name="Imagem 3" descr="patrocinio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778325" y="41393110"/>
            <a:ext cx="1184910" cy="11156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-2147482618" name="Imagem -2147482619" descr="Centro de Ciências Humanas e Letras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006445" y="40206930"/>
            <a:ext cx="3229610" cy="22371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1583</Words>
  <Application>WPS Presentation</Application>
  <PresentationFormat>Personalizar</PresentationFormat>
  <Paragraphs>75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5" baseType="lpstr">
      <vt:lpstr>Arial</vt:lpstr>
      <vt:lpstr>SimSun</vt:lpstr>
      <vt:lpstr>Wingdings</vt:lpstr>
      <vt:lpstr>Century Gothic</vt:lpstr>
      <vt:lpstr>Times New Roman</vt:lpstr>
      <vt:lpstr>DejaVu Sans</vt:lpstr>
      <vt:lpstr>Mangal</vt:lpstr>
      <vt:lpstr>Microsoft YaHei</vt:lpstr>
      <vt:lpstr/>
      <vt:lpstr>Arial Unicode MS</vt:lpstr>
      <vt:lpstr>Calibri Light</vt:lpstr>
      <vt:lpstr>Calibri</vt:lpstr>
      <vt:lpstr>Segoe Print</vt:lpstr>
      <vt:lpstr>Tema do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Hikaro Brito</dc:creator>
  <cp:lastModifiedBy>Bartira</cp:lastModifiedBy>
  <cp:revision>87</cp:revision>
  <dcterms:created xsi:type="dcterms:W3CDTF">2017-06-22T15:30:00Z</dcterms:created>
  <dcterms:modified xsi:type="dcterms:W3CDTF">2019-04-09T13:35:55Z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1046-10.2.0.7635</vt:lpwstr>
  </property>
</Properties>
</file>